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*JACOB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4eebfeb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4eebfeb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*YASH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fe01b629a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fe01b629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*YULI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e01b629a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e01b629a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*YULI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fe01b629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fe01b629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*JACOB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leading video game publishers globally are Nintendo, Electronic Arts, Activision, and Sony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Global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Nintendo - 28.6%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Electronic Arts - 17.7%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Activision - 11.6%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Sony Computer Entertainment - 9.7%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from this data it can be concluded that Nintendo, Electronic Arts, and Activision are the top publishers globally and this is consistent when broken down by country/region.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 video game publishers by region are as follows: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North America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Nintendo - 25.8%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Electronic Arts - 18.8%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Activision - 13.6%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Sony Computer Entertainment - 8.4%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European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Nintendo - 23.4%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Electronic Arts - 20.7%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Activision - 12%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Sony Computer Entertainment - 10.5%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Japan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Nintendo - 44.4%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Namco Bandai - 12.4%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Konami Digital - 8.9%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Sony Computer Entertainment- 7.2%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Other Countries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Electronic Arts - 22.6%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Nintendo - 16.6%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Sony Computer Entertainment - 14%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Activision - 13.1%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fe01b629a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fe01b629a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fe01b629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fe01b629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 leading video game consoles include the PS2, X 360, PS3, Wii, DS, and PS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fe01b629a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fe01b629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fe01b629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fe01b629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*YULI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leading consoles for the most number of games released include the DS, PS2, PS3, Wii, &amp; X360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fe01b629a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fe01b629a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*YULI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fe01b629a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fe01b629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*YULI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 video games globally are Wii Sports, Super Mario Bros., Mario Kart Wii, Wii Sports Resort, and Pokemon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4ef4722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4ef4722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*JACOB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fe01b629a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fe01b629a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*YULI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fe01b629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fe01b629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Action, Sports, Shooter, and Role Playing are the top leading global video game genres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fe01b629a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fe01b629a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*YASH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fe01b629a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fe01b629a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fe01b629a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fe01b629a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*CAM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4eebfebbb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4eebfebbb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Yuli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Cam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Jacob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Yash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4eebfeb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4eebfeb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4eebfebbb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4eebfebb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*JACOB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eebfebb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eebfeb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*JACOB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4eebfebbb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4eebfebbb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*JACOB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eebfebb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eebfebb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*JACOB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fe01b629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fe01b629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leads in video game sales over the years globally followed by Europe, Japan, and Other Countries which include Africa, Asia (excluding Japan), Australia, and South America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fe01b629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fe01b629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*YASH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4eebfeb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4eebfeb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*YASH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15550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Video Game Trends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569151" y="4433975"/>
            <a:ext cx="60057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Cameron Kilpatrick, Jacob Stegal, </a:t>
            </a:r>
            <a:r>
              <a:rPr lang="en"/>
              <a:t>Yuli Likhonina,  &amp; Yash Patel 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500" y="2211100"/>
            <a:ext cx="3970000" cy="20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665175" y="525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Code 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00" y="1394750"/>
            <a:ext cx="4349926" cy="342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955" y="1726950"/>
            <a:ext cx="3828600" cy="2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614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</a:t>
            </a:r>
            <a:r>
              <a:rPr lang="en"/>
              <a:t>Global</a:t>
            </a:r>
            <a:r>
              <a:rPr lang="en"/>
              <a:t> Video Game Release Years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1600"/>
            <a:ext cx="8839199" cy="3537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61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Code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25" y="1728825"/>
            <a:ext cx="8457151" cy="13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27650" y="64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Video Game Publishers 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850" y="3091050"/>
            <a:ext cx="3141780" cy="20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650" y="1149150"/>
            <a:ext cx="2605507" cy="19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8250" y="1149150"/>
            <a:ext cx="2805738" cy="19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818425"/>
            <a:ext cx="3613649" cy="24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8250" y="3116477"/>
            <a:ext cx="2605501" cy="198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601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Code 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1469913"/>
            <a:ext cx="4401475" cy="32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95" y="1469925"/>
            <a:ext cx="4215224" cy="293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729450" y="532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Video Game Consoles  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75" y="1205775"/>
            <a:ext cx="7173400" cy="37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729450" y="644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Code 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1526650"/>
            <a:ext cx="8839197" cy="233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7294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Leading</a:t>
            </a:r>
            <a:r>
              <a:rPr lang="en"/>
              <a:t> Game Release Consoles 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4725"/>
            <a:ext cx="6655471" cy="37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729450" y="66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Code 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50" y="1354250"/>
            <a:ext cx="4504096" cy="3636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729450" y="614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20 Video Games 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50" y="1277175"/>
            <a:ext cx="5579501" cy="386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602900" y="570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1441200"/>
            <a:ext cx="7688700" cy="32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Motivation</a:t>
            </a:r>
            <a:r>
              <a:rPr b="1" lang="en" sz="1600"/>
              <a:t>: 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	</a:t>
            </a:r>
            <a:r>
              <a:rPr lang="en" sz="1600"/>
              <a:t>We love video games!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Purpose: </a:t>
            </a:r>
            <a:endParaRPr b="1"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Discover leading </a:t>
            </a:r>
            <a:r>
              <a:rPr lang="en" sz="1600"/>
              <a:t>video game trends by country, publisher, console, and genre from 1980 to 2016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Overall Question:</a:t>
            </a:r>
            <a:endParaRPr b="1"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What  effects did the platform, year, genre, console, and publisher have on the overall sales of the regions? </a:t>
            </a:r>
            <a:r>
              <a:rPr b="1" lang="en" sz="1500"/>
              <a:t>	</a:t>
            </a:r>
            <a:endParaRPr b="1"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727650" y="633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Code </a:t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925" y="1309125"/>
            <a:ext cx="4681001" cy="37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729450" y="63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Video Game Genres 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25" y="1506650"/>
            <a:ext cx="4840500" cy="282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300" y="1506650"/>
            <a:ext cx="3631899" cy="2334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727650" y="656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Code</a:t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50" y="1325750"/>
            <a:ext cx="4190534" cy="364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659" y="976150"/>
            <a:ext cx="3840517" cy="238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0322" y="3363498"/>
            <a:ext cx="2768875" cy="17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729450" y="636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Video Games, Years, Publishers &amp; Sales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975" y="1324300"/>
            <a:ext cx="4400160" cy="36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729450" y="613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Code </a:t>
            </a:r>
            <a:endParaRPr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50" y="1353800"/>
            <a:ext cx="5355974" cy="13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450" y="2731800"/>
            <a:ext cx="4079764" cy="23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729450" y="647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Video Game Conclusions 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729450" y="15450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What are the leading regions across global video game sales?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Why does North America have the most sales in comparison to the rest of the world?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What are the drivers for the top video game release years?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Why did sales increase starting in the year 2000?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How have the leading publishers influenced sales throughout the years?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What are the top video game publishers over the regions?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Why does the Others region have the highest popularity in Electronic Arts while Nintendo leads globally?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What are the top global video games and genres?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Why does Japan have the lowest shooter game sales and highest role play video games in comparison to the rest of the world?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325" y="0"/>
            <a:ext cx="58985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629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Exploration 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441200"/>
            <a:ext cx="7688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What are the leading regions across global video game sales?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What are the drivers for the top video game release years?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What are the top video game publishers over the regions?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What are the top global video games and genres?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60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Video Game Data 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75" y="1345550"/>
            <a:ext cx="4230673" cy="26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400" y="1293175"/>
            <a:ext cx="3515475" cy="352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664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Clean Up 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556913"/>
            <a:ext cx="7688700" cy="314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624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Code 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725" y="3033572"/>
            <a:ext cx="6402151" cy="200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311475"/>
            <a:ext cx="3337020" cy="14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695" y="1361738"/>
            <a:ext cx="5156028" cy="137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7650" y="597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Video Game Sales 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325" y="1514625"/>
            <a:ext cx="6171523" cy="29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61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Code 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2152" l="0" r="0" t="0"/>
          <a:stretch/>
        </p:blipFill>
        <p:spPr>
          <a:xfrm>
            <a:off x="2091150" y="1317625"/>
            <a:ext cx="4961701" cy="360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472275" y="514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Video Game Sales Quartiles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775" y="1140573"/>
            <a:ext cx="2467175" cy="376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b="0" l="0" r="12296" t="70978"/>
          <a:stretch/>
        </p:blipFill>
        <p:spPr>
          <a:xfrm>
            <a:off x="783025" y="2401325"/>
            <a:ext cx="4049874" cy="108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